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290" r:id="rId4"/>
    <p:sldId id="277" r:id="rId5"/>
    <p:sldId id="263" r:id="rId6"/>
    <p:sldId id="265" r:id="rId7"/>
    <p:sldId id="267" r:id="rId8"/>
    <p:sldId id="269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B29D-E324-4546-A76D-CB493872D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B2CD1-264E-4303-A43D-2147A02BD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7EEE-BC2D-42FB-816C-A2451C14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98D3-B4CD-4243-9E99-2E8C00089E3B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6368-AE1F-45F9-BB34-51F155C9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0EFC-EEF4-42E3-9096-9CA84C46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3071-61D6-424B-996A-1F57D71B9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0C8D-2907-47C0-8429-BF2899B1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07B3-1638-4EA0-BAD2-69F00E55A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E680-B14E-4BBC-ACF3-2E9A02C2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0CF7-1E05-46EC-B951-EAE585C6E7C6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CC2D-4034-4815-96BA-D28E9D77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B6D0-086B-4DAB-9104-5971142A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2393-2A34-4D9E-B98F-BE3BA1E13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6CCD-7524-426D-9290-73D52E2B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2AB9-D524-4011-B25E-78797F02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76C3C-B177-4C81-B626-3F56383F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48C1-16D7-4890-80BD-11F17205452D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344A8-BDAF-4298-9302-32EDDAF9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5777-4495-422B-8D4A-CB13E162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8286-8A14-409D-8CF2-78916B9B6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8BE7-4BB4-45B8-9700-34EEA69F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00CC-6361-40D2-B031-A162EF878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C0829-D2B1-41EB-AEE1-8051E616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916847-66C8-424B-909A-46A4DCDA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75AE-7669-467C-BBA9-C6563F440836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B00982-A4AF-4D6E-B89B-2E8CFF4D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8B1112-7F12-4124-9FEA-43DFA76E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DAA3-CC37-4C97-A83A-9EF0CEB0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07BB-C4BC-464B-B099-2EA6EAA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E9D92-7997-4C07-A74F-E7770A4E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AFCC5-67AA-4CF1-B724-BFADF87A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03DAF-AFDE-4C18-8B7F-A1ED50AB0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951B9-CDFE-49E2-A2FE-C965770D1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E02ECA-7B9D-4B89-A31E-A44D9F60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3AC4-2A4A-4DFD-BB2D-5AC442EFCE4F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0F19F5-6C24-4203-926C-7BA0F558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C3DAA9-9794-44BA-81C0-24CBB7B8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202C-0DE8-4030-9BF5-A4D8874D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4541-F5B1-4D69-8D8E-5B04EA98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0DB1DE-59F0-43AE-8657-438B29D6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18C2-5780-4B66-89C7-AB25FBC421C0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43B6C-CC67-4633-9296-ECA87F6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9237B7-DC3E-4FE8-99FE-D012CDE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932F-B1E9-4C5A-9A5A-901A4D28D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05ED52-2D15-47A8-BB6D-9644C58F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BA68-4604-4ACA-A2B6-051FD6865959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D73B51-6B60-4AFD-821D-7577D2B7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ECC69-3B7D-4197-B2D1-8CD50F89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2817-53E9-45FC-96CD-60A43FB8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7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6BC4-66D3-4E58-B25A-5A12D3F2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030F-DF5C-473E-A04A-0067E475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D0DA8-828E-4060-AB04-67ACF2C5B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2BDB31-567B-45BF-9BBB-1F682D1A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740D-3947-4DFF-831E-816C66024292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D45EB-97BD-4289-B7A4-F89428135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2B3770-B259-404B-B214-F64FDC98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C01D-D8F2-4BD9-B8D7-E159D484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9AC3-368D-4ADD-AFD0-A4B8A3DE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3F0F6-CABF-490D-8FE2-8E58D65BD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B9CEA-8E54-4B5C-8942-ACE4655AA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0541C-DF51-477F-8413-7038D935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DB63-80A8-42C7-B614-0A742C46F682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7CA0F0-9EAA-4CF9-BFFD-EC295797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1EC8BE-1E73-4637-A1A0-578E6473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BAB5-FA86-44BA-A105-1EF89FDD4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6DF6-46B9-45E4-A93B-D505DCC9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21420-ADAD-4101-AEA7-78D233FE3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2F508-7366-4232-9428-D5A350A7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6CFF-29DF-441E-84A1-7180E19EDD30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0CE64-8781-4DED-9705-D71C2D0D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B90CA-5671-4EC8-9073-2C32D410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C22B-F9CB-41F7-99C5-A3FCEC2E9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8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855F8-2B17-4198-B25A-FAFE6760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9BCA4-E4C2-4C9B-BE8F-94629222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F062-D625-4DE7-9E12-3B4626D7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1C26-2C01-4065-9F3C-14AA03A73CF2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7DED5-B36F-42C6-903A-6D5B1C67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BD50D-9E75-46AA-BFF9-F7CFBAAF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BA1B-A310-43EE-B07B-36DC3C70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2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4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7C95-E88E-480C-A784-AD6859AE58F3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88C0C46-4592-41A8-B6E3-A0615FA33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B2A31FE-E6EC-4B05-AF52-3A98C5B4D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8472-E12F-4502-A7D1-AF62A6E57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CF6177-CF7D-4FEB-ABDD-4C35B7C6F09A}" type="datetimeFigureOut">
              <a:rPr lang="en-US"/>
              <a:pPr>
                <a:defRPr/>
              </a:pPr>
              <a:t>21-Dec-21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348B-D11E-451B-8613-D82EF9BA9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51807-3E95-4697-9B39-8A52A04E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E29387-CF58-472F-AA3C-5245E5663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81886-9C62-4586-AB63-4EE473AA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60" y="1216510"/>
            <a:ext cx="1775460" cy="14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A72A5-E7A8-4435-9905-9C8D992D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804" y="262403"/>
            <a:ext cx="70365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GIA LÂM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ỜNG MẦM NON HOA SỮA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BD30A-1359-4B1B-9A1B-8719379A40C8}"/>
              </a:ext>
            </a:extLst>
          </p:cNvPr>
          <p:cNvSpPr txBox="1"/>
          <p:nvPr/>
        </p:nvSpPr>
        <p:spPr>
          <a:xfrm>
            <a:off x="3460377" y="2742962"/>
            <a:ext cx="62627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4ADD4-8C3B-4425-A78C-1ACFB78D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673" y="3568978"/>
            <a:ext cx="90991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2375D-8528-4388-99FE-ED09EF47856E}"/>
              </a:ext>
            </a:extLst>
          </p:cNvPr>
          <p:cNvSpPr txBox="1"/>
          <p:nvPr/>
        </p:nvSpPr>
        <p:spPr>
          <a:xfrm>
            <a:off x="3460377" y="5041326"/>
            <a:ext cx="5954713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ẫu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C8F2A8B-8E27-40B2-8305-8B3BBB17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28B3-0CEC-4512-9A24-48D25E68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FE6B-2431-4DD0-A4D4-EF902405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m Tập Lái Ô Tô - Bì Bò Bí Bo - YouTube">
            <a:extLst>
              <a:ext uri="{FF2B5EF4-FFF2-40B4-BE49-F238E27FC236}">
                <a16:creationId xmlns:a16="http://schemas.microsoft.com/office/drawing/2014/main" id="{7EAC666C-6FDE-4FCB-9940-9DDCAAB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9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E75F3-2763-4017-A7DB-5201649167FF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21-Dec-21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Trưowng Thị Nguyệt</a:t>
            </a:r>
          </a:p>
        </p:txBody>
      </p:sp>
      <p:pic>
        <p:nvPicPr>
          <p:cNvPr id="5124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4800600" y="533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"/>
            <a:ext cx="8534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1044" y="32710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1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747043" y="3271044"/>
            <a:ext cx="6858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1752600" y="6096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542088"/>
            <a:ext cx="8534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8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2057401" y="5334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9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9448801" y="4953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0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9220201" y="54864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" descr="272_l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6800" y="4191000"/>
            <a:ext cx="1189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0" descr="Buom01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6075364"/>
            <a:ext cx="685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6" descr="1742011175932174[1]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342900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" descr="sun2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381001"/>
            <a:ext cx="1219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723900" y="1257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304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7" descr="loai hoa (8) copy.png"/>
          <p:cNvPicPr>
            <a:picLocks noChangeAspect="1"/>
          </p:cNvPicPr>
          <p:nvPr/>
        </p:nvPicPr>
        <p:blipFill>
          <a:blip r:embed="rId13">
            <a:lum bright="-30000"/>
          </a:blip>
          <a:srcRect/>
          <a:stretch>
            <a:fillRect/>
          </a:stretch>
        </p:blipFill>
        <p:spPr bwMode="auto">
          <a:xfrm>
            <a:off x="4038600" y="3352800"/>
            <a:ext cx="149225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9" descr="DICHOI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084098">
            <a:off x="2114550" y="2046289"/>
            <a:ext cx="1989138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" descr="con buom 1"/>
          <p:cNvPicPr>
            <a:picLocks noChangeAspect="1" noChangeArrowheads="1" noCrop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657600" y="4572000"/>
            <a:ext cx="990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WordArt 22"/>
          <p:cNvSpPr>
            <a:spLocks noChangeArrowheads="1" noChangeShapeType="1" noTextEdit="1"/>
          </p:cNvSpPr>
          <p:nvPr/>
        </p:nvSpPr>
        <p:spPr bwMode="auto">
          <a:xfrm>
            <a:off x="3429001" y="1524001"/>
            <a:ext cx="67818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116"/>
                <a:gd name="adj2" fmla="val 0"/>
              </a:avLst>
            </a:prstTxWarp>
          </a:bodyPr>
          <a:lstStyle/>
          <a:p>
            <a:pPr algn="ctr"/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chữa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cháy</a:t>
            </a:r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Hổ</a:t>
            </a:r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47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33444" y="34234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3622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.VnArabiaH" pitchFamily="34" charset="0"/>
              </a:rPr>
              <a:t>    </a:t>
            </a:r>
          </a:p>
          <a:p>
            <a:pPr algn="ctr"/>
            <a:endParaRPr lang="en-US" sz="4400" dirty="0">
              <a:solidFill>
                <a:srgbClr val="800080"/>
              </a:solidFill>
              <a:latin typeface=".VnAristoteH" pitchFamily="34" charset="0"/>
            </a:endParaRPr>
          </a:p>
        </p:txBody>
      </p:sp>
      <p:pic>
        <p:nvPicPr>
          <p:cNvPr id="22538" name="Picture 10" descr="800px-Fire_Engine_Clay_Tw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72" y="0"/>
            <a:ext cx="12269372" cy="68580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858000" y="5867400"/>
            <a:ext cx="3810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libri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lửa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libri"/>
              </a:rPr>
              <a:t>Bụng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</a:rPr>
              <a:t>đầy</a:t>
            </a:r>
            <a:endParaRPr lang="en-US" sz="3200" dirty="0">
              <a:solidFill>
                <a:srgbClr val="FF0000"/>
              </a:solidFill>
              <a:latin typeface="Calibri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800px-French_fire_engine_parading_DSC00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038600" y="0"/>
            <a:ext cx="3886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Calibri"/>
              </a:rPr>
              <a:t>Tôi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chạy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như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bay</a:t>
            </a:r>
          </a:p>
          <a:p>
            <a:pPr algn="ctr"/>
            <a:r>
              <a:rPr lang="en-US" sz="3200" dirty="0" err="1">
                <a:solidFill>
                  <a:srgbClr val="FF3300"/>
                </a:solidFill>
                <a:latin typeface="Calibri"/>
              </a:rPr>
              <a:t>Hét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vang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đường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phố</a:t>
            </a:r>
            <a:endParaRPr lang="en-US" sz="3200" dirty="0">
              <a:solidFill>
                <a:srgbClr val="FF3300"/>
              </a:solidFill>
              <a:latin typeface="Calibri"/>
            </a:endParaRPr>
          </a:p>
        </p:txBody>
      </p:sp>
      <p:pic>
        <p:nvPicPr>
          <p:cNvPr id="47110" name="Picture 6" descr="1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13938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12617022273758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098215" cy="6858000"/>
          </a:xfrm>
          <a:prstGeom prst="rect">
            <a:avLst/>
          </a:prstGeom>
          <a:noFill/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5791200" y="0"/>
            <a:ext cx="4876800" cy="1981200"/>
          </a:xfrm>
          <a:prstGeom prst="wedgeEllipseCallout">
            <a:avLst>
              <a:gd name="adj1" fmla="val -45116"/>
              <a:gd name="adj2" fmla="val 7003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dirty="0" err="1">
                <a:solidFill>
                  <a:srgbClr val="FF3300"/>
                </a:solidFill>
                <a:latin typeface="Calibri"/>
              </a:rPr>
              <a:t>Nhà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nào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bốc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lửa</a:t>
            </a:r>
            <a:endParaRPr lang="en-US" sz="3200" dirty="0">
              <a:solidFill>
                <a:srgbClr val="FF3300"/>
              </a:solidFill>
              <a:latin typeface="Calibri"/>
            </a:endParaRPr>
          </a:p>
          <a:p>
            <a:r>
              <a:rPr lang="en-US" sz="3200" dirty="0" err="1">
                <a:solidFill>
                  <a:srgbClr val="FF3300"/>
                </a:solidFill>
                <a:latin typeface="Calibri"/>
              </a:rPr>
              <a:t>Tôi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dập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liền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tay</a:t>
            </a:r>
            <a:endParaRPr lang="en-US" sz="3200" dirty="0">
              <a:solidFill>
                <a:srgbClr val="FF33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9156" name="Picture 4" descr="chay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191000" y="0"/>
            <a:ext cx="5410200" cy="1981200"/>
          </a:xfrm>
          <a:prstGeom prst="cloudCallout">
            <a:avLst>
              <a:gd name="adj1" fmla="val -43574"/>
              <a:gd name="adj2" fmla="val 12075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Calibri"/>
              </a:rPr>
              <a:t>Ai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gọi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chữa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cháy</a:t>
            </a:r>
            <a:endParaRPr lang="en-US" sz="3200" dirty="0">
              <a:solidFill>
                <a:srgbClr val="FF3300"/>
              </a:solidFill>
              <a:latin typeface="Calibri"/>
            </a:endParaRPr>
          </a:p>
          <a:p>
            <a:pPr algn="ctr"/>
            <a:r>
              <a:rPr lang="en-US" sz="3200" dirty="0" err="1">
                <a:solidFill>
                  <a:srgbClr val="FF3300"/>
                </a:solidFill>
                <a:latin typeface="Calibri"/>
              </a:rPr>
              <a:t>Có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ngay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!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Có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Calibri"/>
              </a:rPr>
              <a:t>ngay</a:t>
            </a:r>
            <a:r>
              <a:rPr lang="en-US" sz="3200" dirty="0">
                <a:solidFill>
                  <a:srgbClr val="FF3300"/>
                </a:solidFill>
                <a:latin typeface="Calibri"/>
              </a:rPr>
              <a:t>!</a:t>
            </a: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Xe Chữa Cháy (Phạm Hổ) – Bài thơ thiếu nhi vui nhộn - Kênh văn học,  lời bài hát, status tâm trạng">
            <a:extLst>
              <a:ext uri="{FF2B5EF4-FFF2-40B4-BE49-F238E27FC236}">
                <a16:creationId xmlns:a16="http://schemas.microsoft.com/office/drawing/2014/main" id="{FA3B3705-7A6C-4E8A-85F3-70B91A85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1646"/>
      </p:ext>
    </p:extLst>
  </p:cSld>
  <p:clrMapOvr>
    <a:masterClrMapping/>
  </p:clrMapOvr>
  <p:transition spd="slow" advTm="32344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F32B-8286-4997-8DDD-DEDB5013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A21A-F142-4230-8837-B22C3EA7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ho tài nguyên | MN Đồng Tâm">
            <a:extLst>
              <a:ext uri="{FF2B5EF4-FFF2-40B4-BE49-F238E27FC236}">
                <a16:creationId xmlns:a16="http://schemas.microsoft.com/office/drawing/2014/main" id="{5C4D83CD-7EC0-40FA-808D-0501030A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FEECB-B9A4-4D22-9859-FFBFC78E826A}"/>
              </a:ext>
            </a:extLst>
          </p:cNvPr>
          <p:cNvSpPr txBox="1"/>
          <p:nvPr/>
        </p:nvSpPr>
        <p:spPr>
          <a:xfrm>
            <a:off x="422031" y="464234"/>
            <a:ext cx="3348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19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</Words>
  <Application>Microsoft Office PowerPoint</Application>
  <PresentationFormat>Widescreen</PresentationFormat>
  <Paragraphs>22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.VnArabia</vt:lpstr>
      <vt:lpstr>.VnArabiaH</vt:lpstr>
      <vt:lpstr>.VnAristoteH</vt:lpstr>
      <vt:lpstr>.VnTime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Nguyễn Mạnh Tùng</dc:creator>
  <cp:lastModifiedBy>Bùi Nguyễn Mạnh Tùng</cp:lastModifiedBy>
  <cp:revision>1</cp:revision>
  <dcterms:created xsi:type="dcterms:W3CDTF">2021-12-21T06:46:09Z</dcterms:created>
  <dcterms:modified xsi:type="dcterms:W3CDTF">2021-12-21T06:51:47Z</dcterms:modified>
</cp:coreProperties>
</file>